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60" r:id="rId104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1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5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42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7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8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7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4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1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0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7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8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" name="chimes.wav"/>
          </p:stSnd>
        </p:sndAc>
      </p:transition>
    </mc:Choice>
    <mc:Fallback>
      <p:transition advClick="0" advTm="25000">
        <p:push dir="u"/>
        <p:sndAc>
          <p:stSnd>
            <p:snd r:embed="rId1" name="chimes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481CB-1A31-4858-A62A-A72111EB6109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6F7AB-1F0C-4161-AE7F-6AAF1C94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13" name="chimes.wav"/>
          </p:stSnd>
        </p:sndAc>
      </p:transition>
    </mc:Choice>
    <mc:Fallback>
      <p:transition advClick="0" advTm="25000">
        <p:push dir="u"/>
        <p:sndAc>
          <p:stSnd>
            <p:snd r:embed="rId13" name="chimes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technology4nextvision</a:t>
            </a:r>
            <a:endParaRPr lang="en-US" dirty="0"/>
          </a:p>
        </p:txBody>
      </p:sp>
      <p:pic>
        <p:nvPicPr>
          <p:cNvPr id="4099" name="Picture 3" descr="E:\Interview Questions A2Z 2019\Template\technology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534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63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bleExamp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975"/>
            <a:ext cx="9144000" cy="4464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46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SetConstructor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3"/>
            <a:ext cx="9144000" cy="4522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620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SetNullAcceptanc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763"/>
            <a:ext cx="9144000" cy="5068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19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ctorConstruc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538"/>
            <a:ext cx="9144000" cy="435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40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technology4nextvision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 descr="E:\Interview Questions A2Z 2019\Template\subscrobe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467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914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bleInterfac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975"/>
            <a:ext cx="9144000" cy="4462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37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bleInterface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4494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36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bleInterface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3884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bleNot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0"/>
            <a:ext cx="9144000" cy="374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459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bleVsCompara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225"/>
            <a:ext cx="9144000" cy="401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243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bleVsComparatorUseCas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9144000" cy="439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19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713"/>
            <a:ext cx="9144000" cy="4090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46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torExamp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7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83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torExampleNot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088"/>
            <a:ext cx="9144000" cy="4440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95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Interview Questions A2Z 2019\Template\Capture_1_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5344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0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torExamplePossibiliti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68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30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torExampleSBuffe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443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23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torExampleString&amp;SBuffe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325"/>
            <a:ext cx="9144000" cy="4449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076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torExampleStringPossibiliti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25"/>
            <a:ext cx="9144000" cy="4476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35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aratorNot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938"/>
            <a:ext cx="9144000" cy="404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75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nHasMap vs SynchMap vs HashTable (1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15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nHasMap vs SynchMap vs HashTab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682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rsor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538"/>
            <a:ext cx="9144000" cy="4351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23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rsorsComparision (1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175"/>
            <a:ext cx="9144000" cy="4564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27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rsorsComparis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175"/>
            <a:ext cx="9144000" cy="4564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0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rayList vs Link lis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325"/>
            <a:ext cx="9144000" cy="4449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95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_AL&amp;LinkedLis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350"/>
            <a:ext cx="9144000" cy="455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6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_AL&amp;Vec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213"/>
            <a:ext cx="9144000" cy="447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9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_ServletConfig&amp;ServletContext (1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09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_ServletConfig&amp;ServletContex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92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CompileTime&amp;RunTimePolymorphism (1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638"/>
            <a:ext cx="9144000" cy="503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6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CompileTime&amp;RunTimePolymorphism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638"/>
            <a:ext cx="9144000" cy="503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56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erence between JDBC and hibernate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63" y="0"/>
            <a:ext cx="4103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307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erenceBtwUpdateSaveUpdateMerg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9144000" cy="6145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014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erenceBWDispatchAction&amp;LookupDispatchAction (1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13"/>
            <a:ext cx="9144000" cy="6326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486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erenceBWDispatchAction&amp;LookupDispatchAct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13"/>
            <a:ext cx="9144000" cy="6326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36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rayList vs Vec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10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erenceBWStruts1&amp;Struts2AndFeatures (1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650"/>
            <a:ext cx="9144000" cy="4837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25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erenceBWStruts1&amp;Struts2AndFeatur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650"/>
            <a:ext cx="9144000" cy="4837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732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umerat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26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umerationLimitation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275"/>
            <a:ext cx="9144000" cy="448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09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umerationMethod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575"/>
            <a:ext cx="9144000" cy="3751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71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JOIN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013"/>
            <a:ext cx="9144000" cy="53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JOIN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8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043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JOIN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313"/>
            <a:ext cx="9144000" cy="5411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280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JOIN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9144000" cy="3630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1785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ics Intro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6063"/>
            <a:ext cx="9144000" cy="3824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64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n scop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51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ics intro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656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52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ics Intro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975"/>
            <a:ext cx="9144000" cy="4464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52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ics Intro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213"/>
            <a:ext cx="9144000" cy="447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258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shSet&amp;LHashSet&amp;TreeSet&amp;Comparis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18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shSe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038"/>
            <a:ext cx="9144000" cy="4478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85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shSetConstructor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313"/>
            <a:ext cx="9144000" cy="4649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734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shSetLoadFactor (1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5450"/>
            <a:ext cx="9144000" cy="346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93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shSetLoadFac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5450"/>
            <a:ext cx="9144000" cy="346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92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shSetVsLinkedHashSetVsTreeSet (1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0"/>
            <a:ext cx="482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15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shSetVsLinkedHashSetVsTreeSe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0"/>
            <a:ext cx="482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80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g lifecyc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9144000" cy="603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73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sMap vs HasTabl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3988"/>
            <a:ext cx="9144000" cy="4008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52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NER JOIN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713"/>
            <a:ext cx="9144000" cy="536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96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NER JOIN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863"/>
            <a:ext cx="9144000" cy="524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56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NER JOIN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5"/>
            <a:ext cx="9144000" cy="5429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07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SECTOPERATOR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250"/>
            <a:ext cx="9144000" cy="5395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2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SECTOPERATOR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963"/>
            <a:ext cx="9144000" cy="263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447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era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2238"/>
            <a:ext cx="9144000" cy="407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08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eratorLimitat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9144000" cy="438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68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eratorMethod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13"/>
            <a:ext cx="9144000" cy="442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795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va9 featur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888"/>
            <a:ext cx="9144000" cy="4338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3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lection fr Structure 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9144000" cy="4389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18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FTJOIN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8"/>
            <a:ext cx="9144000" cy="5380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441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FTJOIN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125"/>
            <a:ext cx="9144000" cy="5364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38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FTJOIN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83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760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ccycleMultiThreading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88"/>
            <a:ext cx="9144000" cy="4264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66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nkedHashSet (1)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513"/>
            <a:ext cx="9144000" cy="449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58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nkedHashSe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513"/>
            <a:ext cx="9144000" cy="449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96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nkedHashSetUseCas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538"/>
            <a:ext cx="9144000" cy="3844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521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 vs Set vs Map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0"/>
            <a:ext cx="80200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23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Iterato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450"/>
            <a:ext cx="9144000" cy="4481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94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IteratorLimitation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725"/>
            <a:ext cx="9144000" cy="3892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350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lection fr Structure 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75"/>
            <a:ext cx="9144000" cy="603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5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IteratorMethod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225"/>
            <a:ext cx="914400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32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USOPERATOR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013"/>
            <a:ext cx="9144000" cy="53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27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USOPERATOR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9144000" cy="4087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64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USOPERATOR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9363"/>
            <a:ext cx="9144000" cy="1817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8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ltitasking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763"/>
            <a:ext cx="9144000" cy="5068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37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ltiThreadingProgram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163"/>
            <a:ext cx="9144000" cy="4764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2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verloading&amp;Overriding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675"/>
            <a:ext cx="9144000" cy="4437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33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JOIN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713"/>
            <a:ext cx="9144000" cy="536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734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JOIN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775"/>
            <a:ext cx="9144000" cy="537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05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JOIN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438"/>
            <a:ext cx="9144000" cy="5443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83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lection Strucrure 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550"/>
            <a:ext cx="9144000" cy="31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97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_Buffer&amp;S_Builde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163"/>
            <a:ext cx="9144000" cy="3748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67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788"/>
            <a:ext cx="9144000" cy="441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64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ap vs Res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0"/>
            <a:ext cx="73374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6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rtedSe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463"/>
            <a:ext cx="9144000" cy="4027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61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rtedSetMethod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563"/>
            <a:ext cx="9144000" cy="4460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90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 project arch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388"/>
            <a:ext cx="9144000" cy="5481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41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ckMethod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975"/>
            <a:ext cx="9144000" cy="4462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73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ing&amp;S+Buffe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50"/>
            <a:ext cx="9144000" cy="377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25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ing,S_Buffer,S_Builder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9144000" cy="4389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17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Set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275"/>
            <a:ext cx="9144000" cy="448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36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5000">
        <p:push dir="u"/>
        <p:sndAc>
          <p:stSnd>
            <p:snd r:embed="rId2" name="chimes.wav"/>
          </p:stSnd>
        </p:sndAc>
      </p:transition>
    </mc:Choice>
    <mc:Fallback>
      <p:transition advClick="0" advTm="25000">
        <p:push dir="u"/>
        <p:sndAc>
          <p:stSnd>
            <p:snd r:embed="rId2" name="chimes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</Words>
  <Application>Microsoft Office PowerPoint</Application>
  <PresentationFormat>On-screen Show (4:3)</PresentationFormat>
  <Paragraphs>2</Paragraphs>
  <Slides>103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technology4nextvision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technology4nextvision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technology4nextvision</dc:title>
  <dc:creator>Kharga</dc:creator>
  <cp:lastModifiedBy>Kharga</cp:lastModifiedBy>
  <cp:revision>7</cp:revision>
  <dcterms:created xsi:type="dcterms:W3CDTF">2019-02-17T05:38:38Z</dcterms:created>
  <dcterms:modified xsi:type="dcterms:W3CDTF">2019-02-17T07:48:16Z</dcterms:modified>
</cp:coreProperties>
</file>